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4"/>
  </p:sldMasterIdLst>
  <p:notesMasterIdLst>
    <p:notesMasterId r:id="rId12"/>
  </p:notesMasterIdLst>
  <p:handoutMasterIdLst>
    <p:handoutMasterId r:id="rId13"/>
  </p:handoutMasterIdLst>
  <p:sldIdLst>
    <p:sldId id="289" r:id="rId5"/>
    <p:sldId id="323" r:id="rId6"/>
    <p:sldId id="324" r:id="rId7"/>
    <p:sldId id="322" r:id="rId8"/>
    <p:sldId id="267" r:id="rId9"/>
    <p:sldId id="265" r:id="rId10"/>
    <p:sldId id="321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6C"/>
    <a:srgbClr val="EC7A25"/>
    <a:srgbClr val="092E57"/>
    <a:srgbClr val="FF9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9"/>
    <p:restoredTop sz="94780"/>
  </p:normalViewPr>
  <p:slideViewPr>
    <p:cSldViewPr snapToGrid="0">
      <p:cViewPr varScale="1">
        <p:scale>
          <a:sx n="152" d="100"/>
          <a:sy n="152" d="100"/>
        </p:scale>
        <p:origin x="3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034A5-6E31-41C4-A805-6C46F202D39A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4A24-5EE1-4E1D-BD93-E5CDA2D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0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8B580-4725-CC4B-B273-1709CCB87D19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E644E-A0B3-1043-9EAD-7BCCD8D2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E644E-A0B3-1043-9EAD-7BCCD8D244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9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E644E-A0B3-1043-9EAD-7BCCD8D24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E644E-A0B3-1043-9EAD-7BCCD8D244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E644E-A0B3-1043-9EAD-7BCCD8D244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E644E-A0B3-1043-9EAD-7BCCD8D244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3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E644E-A0B3-1043-9EAD-7BCCD8D244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E644E-A0B3-1043-9EAD-7BCCD8D244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0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1158-A379-3A80-647C-4A2FFE309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4BF59-422F-C9F6-55BE-96BE9B6CE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F41AE-5DE2-6A5D-7C93-75217438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C2CDE-7C2D-A73C-D27C-8CCF17B8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2E671-EDF8-1CF6-579F-1D87885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5D5E-2BEC-5942-842F-A3AB614377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512066-8428-E1FC-3EFD-2092F2D8B0DE}"/>
              </a:ext>
            </a:extLst>
          </p:cNvPr>
          <p:cNvCxnSpPr/>
          <p:nvPr userDrawn="1"/>
        </p:nvCxnSpPr>
        <p:spPr bwMode="auto">
          <a:xfrm>
            <a:off x="0" y="3733800"/>
            <a:ext cx="9144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74139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3C18-2FC8-124D-541D-2D7B947F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8FF8B-F881-6022-9057-669F77ABD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8603-D29C-CF21-CCEB-547DF9D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4627-80DD-F7DC-2E34-1D86B4C4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681CE-6D67-93D7-D7E6-4F87E569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71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36899-91C5-B8AD-40F8-2A62E736A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A6459-E6AF-8067-298E-C4133D343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171C4-D6D8-37F9-15EE-351A3AF2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88D8E-BC95-C153-0671-0B1E084E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D6158-520E-2350-1990-E9EC234E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41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89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H="1">
            <a:off x="0" y="839788"/>
            <a:ext cx="9067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H="1">
            <a:off x="0" y="839788"/>
            <a:ext cx="9067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51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Only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 flipH="1">
            <a:off x="0" y="838200"/>
            <a:ext cx="8991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Only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 flipH="1">
            <a:off x="0" y="838200"/>
            <a:ext cx="8991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27993"/>
            <a:ext cx="9144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64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Only - no logo - 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 flipH="1">
            <a:off x="0" y="609600"/>
            <a:ext cx="8991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for large images – not to be regularly used</a:t>
            </a:r>
          </a:p>
        </p:txBody>
      </p:sp>
    </p:spTree>
    <p:extLst>
      <p:ext uri="{BB962C8B-B14F-4D97-AF65-F5344CB8AC3E}">
        <p14:creationId xmlns:p14="http://schemas.microsoft.com/office/powerpoint/2010/main" val="9710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D693-F500-8F7C-6CE7-5DF84D92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ABCE-C3BD-3C65-5284-05457665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C8DA4-27B4-0762-CDD4-CDEC9212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79561-AEC3-C452-F40B-F04B7B62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B5502-AAC6-E8FD-79DD-29AD0D23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937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B041-EA8C-85C7-D9C9-BB259A66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5EB0B-0D78-5417-A64B-C457E779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742DD-5497-027B-6DA0-57973815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D9BF1-ADCC-47C9-48BE-C09EDE00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7A25B-D335-B26C-D259-32357E34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469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2617-5206-DEF3-18B4-380251AF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C6F7-8E2B-4ED1-0C59-FDCFAA717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AAB5D-B8C2-C9F2-76B2-E839B48B7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2F0DE-9AB7-B973-F660-427151D6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6D6E5-7D9F-14DF-3B78-729E8AE1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7A37B-7B79-90C2-4DC7-D6515B0C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80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A25F-20D2-2198-1E33-CC7E18B7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8842A-434D-835C-DEFE-1C6CE1FD0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6826E-82EB-EF4F-6FFB-39051E304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366E7-8096-F9F9-3EE8-21FD37595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CCE93-ADA0-3D74-54E7-EF36B519C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3685F-4B7D-8A99-70FD-CF2553CE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C266C-E36F-94A8-4016-3D88D793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7A265-B074-6389-C73B-04B4BDB1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817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9B9F-7B9F-297A-2C36-98014116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F590E-70AC-5EEA-0B93-5B800234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C3BCD-DB5B-6437-B763-9B088FA9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D41B2-81E4-9BA5-046B-165657A6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86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27B62-364F-5A1B-4A2E-11F55330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ECDBE-7133-C0C7-AB8E-1652023D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F4B39-D86D-E948-07C5-1F9BC30C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694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A2EE-B954-7AAE-EE11-FC63F8CC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4C44-2A69-229B-EE89-C063F268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E7BA0-D9C6-DCC1-AFCA-8C92E97A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39AD2-8B71-2DE6-42D6-6DC45E43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BDDEE-E7BC-5FB4-2D83-AC4C8A44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C49CE-5009-5A79-5736-34E6E134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777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C624-B144-5B9F-476A-D89CD7F8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9368A-E9F4-C838-51D6-82978C346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0418A-2979-932D-148C-818E7A00E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C1C0C-353B-6AE8-5748-1B4CC302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F3868-B71F-8768-E76D-3073D243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82737-1A65-756C-9456-1114265E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49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47D9B-74C0-B5E7-B2B1-A48EC959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C830D-581A-79BC-CFCB-2C01A09A2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6EE2-E9FA-0AE7-3CD0-63929C617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C648-51B3-D04C-8114-32E90D0CEA9C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9B0-FE23-08C3-0F73-9618F5726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03E4-F2E4-198D-ECB4-B71D52B9E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772" r:id="rId13"/>
    <p:sldLayoutId id="2147483779" r:id="rId14"/>
    <p:sldLayoutId id="2147483774" r:id="rId15"/>
    <p:sldLayoutId id="2147483780" r:id="rId16"/>
    <p:sldLayoutId id="2147483784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2694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5C45C9-C341-B42F-5E68-3145E31BF8AA}"/>
              </a:ext>
            </a:extLst>
          </p:cNvPr>
          <p:cNvSpPr/>
          <p:nvPr/>
        </p:nvSpPr>
        <p:spPr>
          <a:xfrm>
            <a:off x="0" y="10357"/>
            <a:ext cx="9144000" cy="6847643"/>
          </a:xfrm>
          <a:prstGeom prst="rect">
            <a:avLst/>
          </a:prstGeom>
          <a:solidFill>
            <a:srgbClr val="092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5" y="987973"/>
            <a:ext cx="4787462" cy="1818289"/>
          </a:xfrm>
        </p:spPr>
        <p:txBody>
          <a:bodyPr anchor="t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bas Neue"/>
              </a:rPr>
              <a:t>PRESENTATION</a:t>
            </a:r>
            <a:br>
              <a:rPr lang="en-US" sz="6000" dirty="0">
                <a:solidFill>
                  <a:schemeClr val="bg1"/>
                </a:solidFill>
                <a:latin typeface="Bebas Neue"/>
              </a:rPr>
            </a:br>
            <a:r>
              <a:rPr lang="en-US" sz="6000" dirty="0">
                <a:solidFill>
                  <a:schemeClr val="bg1"/>
                </a:solidFill>
                <a:latin typeface="Bebas Neue"/>
              </a:rPr>
              <a:t>TITLE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5AA929-C11A-31BB-B8A4-EBA127D69532}"/>
              </a:ext>
            </a:extLst>
          </p:cNvPr>
          <p:cNvSpPr txBox="1">
            <a:spLocks/>
          </p:cNvSpPr>
          <p:nvPr/>
        </p:nvSpPr>
        <p:spPr>
          <a:xfrm>
            <a:off x="583325" y="2806262"/>
            <a:ext cx="4787462" cy="1818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EC7A25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Subtitle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70CA04E-9140-7D0E-6820-49335DA88C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85" y="74886"/>
            <a:ext cx="5931812" cy="670822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7582CA-92C1-9D2B-B10A-3C37B0187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5715993"/>
            <a:ext cx="4202723" cy="5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5C45C9-C341-B42F-5E68-3145E31BF8AA}"/>
              </a:ext>
            </a:extLst>
          </p:cNvPr>
          <p:cNvSpPr/>
          <p:nvPr/>
        </p:nvSpPr>
        <p:spPr>
          <a:xfrm>
            <a:off x="0" y="10357"/>
            <a:ext cx="9144000" cy="6847643"/>
          </a:xfrm>
          <a:prstGeom prst="rect">
            <a:avLst/>
          </a:prstGeom>
          <a:solidFill>
            <a:srgbClr val="092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5" y="987973"/>
            <a:ext cx="4787462" cy="1818289"/>
          </a:xfrm>
        </p:spPr>
        <p:txBody>
          <a:bodyPr anchor="t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bas Neue"/>
              </a:rPr>
              <a:t>PRESENTATION</a:t>
            </a:r>
            <a:br>
              <a:rPr lang="en-US" sz="6000" dirty="0">
                <a:solidFill>
                  <a:schemeClr val="bg1"/>
                </a:solidFill>
                <a:latin typeface="Bebas Neue"/>
              </a:rPr>
            </a:br>
            <a:r>
              <a:rPr lang="en-US" sz="6000" dirty="0">
                <a:solidFill>
                  <a:schemeClr val="bg1"/>
                </a:solidFill>
                <a:latin typeface="Bebas Neue"/>
              </a:rPr>
              <a:t>TITLE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5AA929-C11A-31BB-B8A4-EBA127D69532}"/>
              </a:ext>
            </a:extLst>
          </p:cNvPr>
          <p:cNvSpPr txBox="1">
            <a:spLocks/>
          </p:cNvSpPr>
          <p:nvPr/>
        </p:nvSpPr>
        <p:spPr>
          <a:xfrm>
            <a:off x="583325" y="2806262"/>
            <a:ext cx="4787462" cy="1818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EC7A25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Subtitle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7582CA-92C1-9D2B-B10A-3C37B0187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5715993"/>
            <a:ext cx="4202723" cy="544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1BB4B5-0CF6-6C31-8281-C1C11D3DC857}"/>
              </a:ext>
            </a:extLst>
          </p:cNvPr>
          <p:cNvSpPr txBox="1"/>
          <p:nvPr/>
        </p:nvSpPr>
        <p:spPr>
          <a:xfrm>
            <a:off x="-720969" y="2224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0F45D9-C18A-4F1A-8A91-857FDEDDA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25" y="760534"/>
            <a:ext cx="5336931" cy="53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5C45C9-C341-B42F-5E68-3145E31BF8AA}"/>
              </a:ext>
            </a:extLst>
          </p:cNvPr>
          <p:cNvSpPr/>
          <p:nvPr/>
        </p:nvSpPr>
        <p:spPr>
          <a:xfrm>
            <a:off x="0" y="10357"/>
            <a:ext cx="9144000" cy="6847643"/>
          </a:xfrm>
          <a:prstGeom prst="rect">
            <a:avLst/>
          </a:prstGeom>
          <a:solidFill>
            <a:srgbClr val="092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5" y="987973"/>
            <a:ext cx="4787462" cy="1818289"/>
          </a:xfrm>
        </p:spPr>
        <p:txBody>
          <a:bodyPr anchor="t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bas Neue"/>
              </a:rPr>
              <a:t>PRESENTATION</a:t>
            </a:r>
            <a:br>
              <a:rPr lang="en-US" sz="6000" dirty="0">
                <a:solidFill>
                  <a:schemeClr val="bg1"/>
                </a:solidFill>
                <a:latin typeface="Bebas Neue"/>
              </a:rPr>
            </a:br>
            <a:r>
              <a:rPr lang="en-US" sz="6000" dirty="0">
                <a:solidFill>
                  <a:schemeClr val="bg1"/>
                </a:solidFill>
                <a:latin typeface="Bebas Neue"/>
              </a:rPr>
              <a:t>TITLE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5AA929-C11A-31BB-B8A4-EBA127D69532}"/>
              </a:ext>
            </a:extLst>
          </p:cNvPr>
          <p:cNvSpPr txBox="1">
            <a:spLocks/>
          </p:cNvSpPr>
          <p:nvPr/>
        </p:nvSpPr>
        <p:spPr>
          <a:xfrm>
            <a:off x="583325" y="2806262"/>
            <a:ext cx="4787462" cy="1818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EC7A25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Subtitle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7582CA-92C1-9D2B-B10A-3C37B0187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5715993"/>
            <a:ext cx="4202723" cy="544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1BB4B5-0CF6-6C31-8281-C1C11D3DC857}"/>
              </a:ext>
            </a:extLst>
          </p:cNvPr>
          <p:cNvSpPr txBox="1"/>
          <p:nvPr/>
        </p:nvSpPr>
        <p:spPr>
          <a:xfrm>
            <a:off x="-720969" y="2224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0F45D9-C18A-4F1A-8A91-857FDEDDAA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8" y="760534"/>
            <a:ext cx="5336931" cy="5336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BEC6C-9935-F48B-0D7B-5AB52206F4B9}"/>
              </a:ext>
            </a:extLst>
          </p:cNvPr>
          <p:cNvSpPr txBox="1"/>
          <p:nvPr/>
        </p:nvSpPr>
        <p:spPr>
          <a:xfrm>
            <a:off x="-483577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4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5C45C9-C341-B42F-5E68-3145E31BF8AA}"/>
              </a:ext>
            </a:extLst>
          </p:cNvPr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92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838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bas Neue"/>
              </a:rPr>
              <a:t>TITLE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BA8037-0AE6-450D-CAFB-5B1ACD4AB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37" y="225086"/>
            <a:ext cx="3522730" cy="5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9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D59A18-D870-F9B6-8F8C-9F3EE51FEB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" t="-9233" r="58" b="12195"/>
          <a:stretch/>
        </p:blipFill>
        <p:spPr>
          <a:xfrm>
            <a:off x="-44298" y="1108414"/>
            <a:ext cx="9240597" cy="59676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C45C9-C341-B42F-5E68-3145E31BF8AA}"/>
              </a:ext>
            </a:extLst>
          </p:cNvPr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92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8382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Bebas Neue"/>
              </a:rPr>
              <a:t>PROGRAMS 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739A25C3-DB26-9FA1-8813-F5936F65C5A0}"/>
              </a:ext>
            </a:extLst>
          </p:cNvPr>
          <p:cNvSpPr txBox="1">
            <a:spLocks/>
          </p:cNvSpPr>
          <p:nvPr/>
        </p:nvSpPr>
        <p:spPr>
          <a:xfrm>
            <a:off x="5257800" y="1330302"/>
            <a:ext cx="2667000" cy="269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>
              <a:solidFill>
                <a:srgbClr val="002F6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100D1-1A83-86EA-DA1B-CA3D8DAC0FA7}"/>
              </a:ext>
            </a:extLst>
          </p:cNvPr>
          <p:cNvSpPr/>
          <p:nvPr/>
        </p:nvSpPr>
        <p:spPr>
          <a:xfrm>
            <a:off x="0" y="1250312"/>
            <a:ext cx="9192181" cy="5824749"/>
          </a:xfrm>
          <a:prstGeom prst="rect">
            <a:avLst/>
          </a:prstGeom>
          <a:solidFill>
            <a:srgbClr val="002F6C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1AF068-2E2B-7B7D-9EB0-16F8673CB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09" y="1643849"/>
            <a:ext cx="2661850" cy="3293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Business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Criminal Justice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  <a:ea typeface="+mn-lt"/>
                <a:cs typeface="+mn-lt"/>
              </a:rPr>
              <a:t>Graphic Art &amp; Design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Liberal Arts/General Studies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Paralegal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Pre-Education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Religious Studies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Computer Science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Mathematics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Engineering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chemeClr val="bg1"/>
                </a:solidFill>
              </a:rPr>
              <a:t>Pre-Engineering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3C90756A-E8A2-F885-A25B-31A9E49A3946}"/>
              </a:ext>
            </a:extLst>
          </p:cNvPr>
          <p:cNvSpPr txBox="1">
            <a:spLocks/>
          </p:cNvSpPr>
          <p:nvPr/>
        </p:nvSpPr>
        <p:spPr>
          <a:xfrm>
            <a:off x="2847116" y="1642141"/>
            <a:ext cx="2976399" cy="4740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Child Development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Dental Assisting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Dental Hygiene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Diagnostic Imaging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Diagnostic Medical Sonography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Emergency Medical Services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Health Information Technology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Medical Assistant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Medical Laboratory Technician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Nursing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Occupational Therapy Assistant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Physical Therapist Assistant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Polysomnographic Technologist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Respiratory Therapy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Sports Medicine</a:t>
            </a:r>
            <a:endParaRPr lang="en-US" sz="16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6481734-7ACB-C779-F34D-D7E6B3030254}"/>
              </a:ext>
            </a:extLst>
          </p:cNvPr>
          <p:cNvSpPr txBox="1">
            <a:spLocks/>
          </p:cNvSpPr>
          <p:nvPr/>
        </p:nvSpPr>
        <p:spPr>
          <a:xfrm>
            <a:off x="5857496" y="1642112"/>
            <a:ext cx="3704492" cy="4740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Advanced Automotive Services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Agriculture Production/Horticulture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Aviation/Flight Technology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Culinary Arts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Diesel Technology</a:t>
            </a: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Engineering Technology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HVAC &amp; Refrigeration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Machine Tool Technology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Mechatronics, Electronic &amp; Robotics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Salon and Span Management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Welding</a:t>
            </a: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36555A-FDCC-F19D-F1ED-26B608CE7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37" y="225086"/>
            <a:ext cx="3522730" cy="5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5C45C9-C341-B42F-5E68-3145E31BF8AA}"/>
              </a:ext>
            </a:extLst>
          </p:cNvPr>
          <p:cNvSpPr/>
          <p:nvPr/>
        </p:nvSpPr>
        <p:spPr>
          <a:xfrm>
            <a:off x="0" y="9849"/>
            <a:ext cx="9144000" cy="990600"/>
          </a:xfrm>
          <a:prstGeom prst="rect">
            <a:avLst/>
          </a:prstGeom>
          <a:solidFill>
            <a:srgbClr val="092E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8382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Bebas Neue" panose="020B0606020202050201" pitchFamily="34" charset="77"/>
              </a:rPr>
              <a:t>ACCOLADES</a:t>
            </a:r>
          </a:p>
        </p:txBody>
      </p:sp>
      <p:pic>
        <p:nvPicPr>
          <p:cNvPr id="9" name="Content Placeholder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5130A45-AB78-8515-BCE7-A71D7D209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98220"/>
            <a:ext cx="3962400" cy="6311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1F6123-903B-AD1B-886F-9006A91F2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3" y="1291793"/>
            <a:ext cx="12192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D080E-58C2-F594-4A7A-6A944DC3C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4163" y="1304793"/>
            <a:ext cx="1295400" cy="129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A20893-8C0E-8CD3-86EA-07DB0F9FF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33" y="1216233"/>
            <a:ext cx="1488282" cy="1488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330F56-DA1A-F434-2A81-D3EDAFBD5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85" y="1371219"/>
            <a:ext cx="1155089" cy="1155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3E186A-D209-FC82-30E8-2ECBCD96E4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2"/>
          <a:stretch/>
        </p:blipFill>
        <p:spPr>
          <a:xfrm>
            <a:off x="4914574" y="3164700"/>
            <a:ext cx="3429000" cy="584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8698C4-E9FB-7F26-3BB8-C42C6FA2D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7" y="2919887"/>
            <a:ext cx="3609975" cy="1266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01B8E4-9406-8C39-C6A7-EC5C3F5A42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7" y="4554832"/>
            <a:ext cx="2628900" cy="1162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75DF71-6730-C1CF-A140-C0C3B491FD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916" y="3975761"/>
            <a:ext cx="2022459" cy="20224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3FFC7D-AE84-AEBA-A3CB-5E17DFE4F1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829" y="4356309"/>
            <a:ext cx="1313142" cy="1475797"/>
          </a:xfrm>
          <a:prstGeom prst="rect">
            <a:avLst/>
          </a:prstGeom>
        </p:spPr>
      </p:pic>
      <p:pic>
        <p:nvPicPr>
          <p:cNvPr id="23" name="Picture 22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FC594A5F-CFC9-B1EC-4ECF-34147210DB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46" y="1267886"/>
            <a:ext cx="1587160" cy="13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266A0C7-6839-2BF2-D1E1-F04F698A7874}"/>
              </a:ext>
            </a:extLst>
          </p:cNvPr>
          <p:cNvGrpSpPr/>
          <p:nvPr/>
        </p:nvGrpSpPr>
        <p:grpSpPr>
          <a:xfrm>
            <a:off x="1947767" y="869378"/>
            <a:ext cx="5248017" cy="768440"/>
            <a:chOff x="1969182" y="869378"/>
            <a:chExt cx="5248017" cy="7684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714550-ABC5-B891-E2B9-E9584ABFDE62}"/>
                </a:ext>
              </a:extLst>
            </p:cNvPr>
            <p:cNvSpPr/>
            <p:nvPr/>
          </p:nvSpPr>
          <p:spPr>
            <a:xfrm>
              <a:off x="1969182" y="869378"/>
              <a:ext cx="5248017" cy="768227"/>
            </a:xfrm>
            <a:prstGeom prst="rect">
              <a:avLst/>
            </a:prstGeom>
            <a:solidFill>
              <a:srgbClr val="092E5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A3896BF-BD5C-DBED-306C-0302B3F4F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6"/>
            <a:stretch/>
          </p:blipFill>
          <p:spPr>
            <a:xfrm>
              <a:off x="2552468" y="872092"/>
              <a:ext cx="4074170" cy="76572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6D8F58-5466-B787-CAED-0BF0A5A455E7}"/>
              </a:ext>
            </a:extLst>
          </p:cNvPr>
          <p:cNvSpPr txBox="1"/>
          <p:nvPr/>
        </p:nvSpPr>
        <p:spPr>
          <a:xfrm>
            <a:off x="1858923" y="1951630"/>
            <a:ext cx="52953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2F6C"/>
                </a:solidFill>
                <a:ea typeface="Calibri"/>
                <a:cs typeface="Calibri"/>
              </a:rPr>
              <a:t>CONTACT</a:t>
            </a:r>
            <a:endParaRPr lang="en-US" dirty="0">
              <a:solidFill>
                <a:srgbClr val="002F6C"/>
              </a:solidFill>
              <a:ea typeface="Calibri"/>
              <a:cs typeface="Calibri"/>
            </a:endParaRPr>
          </a:p>
          <a:p>
            <a:pPr algn="ctr"/>
            <a:r>
              <a:rPr lang="en-US" sz="2400" dirty="0">
                <a:solidFill>
                  <a:srgbClr val="002F6C"/>
                </a:solidFill>
                <a:ea typeface="Calibri"/>
                <a:cs typeface="Calibri"/>
              </a:rPr>
              <a:t>PHONE</a:t>
            </a:r>
          </a:p>
          <a:p>
            <a:pPr algn="ctr"/>
            <a:r>
              <a:rPr lang="en-US" sz="2400" dirty="0">
                <a:solidFill>
                  <a:srgbClr val="002F6C"/>
                </a:solidFill>
                <a:ea typeface="Calibri"/>
                <a:cs typeface="Calibri"/>
              </a:rPr>
              <a:t>EMAIL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4E2D1795-91DC-A04B-148F-90A8C24D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221" y="4521229"/>
            <a:ext cx="1491595" cy="1495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C0DCC-1A83-2163-1DB7-99233C30B763}"/>
              </a:ext>
            </a:extLst>
          </p:cNvPr>
          <p:cNvSpPr txBox="1"/>
          <p:nvPr/>
        </p:nvSpPr>
        <p:spPr>
          <a:xfrm>
            <a:off x="3105664" y="6071224"/>
            <a:ext cx="26340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2F6C"/>
                </a:solidFill>
                <a:ea typeface="Calibri"/>
                <a:cs typeface="Calibri"/>
              </a:rPr>
              <a:t>wallacestate.edu</a:t>
            </a:r>
          </a:p>
        </p:txBody>
      </p:sp>
      <p:pic>
        <p:nvPicPr>
          <p:cNvPr id="6" name="Picture 7" descr="Icon&#10;&#10;Description automatically generated">
            <a:extLst>
              <a:ext uri="{FF2B5EF4-FFF2-40B4-BE49-F238E27FC236}">
                <a16:creationId xmlns:a16="http://schemas.microsoft.com/office/drawing/2014/main" id="{CBDBB62A-8CF6-2673-173F-2D428711C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415" y="4633674"/>
            <a:ext cx="1146839" cy="114683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9362EFD-BF2A-6ADA-26D2-4E7F6D30F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3642103" y="4433347"/>
            <a:ext cx="1561137" cy="1561137"/>
          </a:xfrm>
          <a:prstGeom prst="rect">
            <a:avLst/>
          </a:prstGeom>
        </p:spPr>
      </p:pic>
      <p:pic>
        <p:nvPicPr>
          <p:cNvPr id="9" name="Picture 10" descr="Icon&#10;&#10;Description automatically generated">
            <a:extLst>
              <a:ext uri="{FF2B5EF4-FFF2-40B4-BE49-F238E27FC236}">
                <a16:creationId xmlns:a16="http://schemas.microsoft.com/office/drawing/2014/main" id="{C5679C71-5B70-7E2F-A437-A1BD0C305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7786" y="4476724"/>
            <a:ext cx="1447090" cy="1447090"/>
          </a:xfrm>
          <a:prstGeom prst="rect">
            <a:avLst/>
          </a:prstGeom>
        </p:spPr>
      </p:pic>
      <p:pic>
        <p:nvPicPr>
          <p:cNvPr id="11" name="Picture 1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CB298E7-DDC1-282F-8D47-FA464C9EA5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6335" y="4531315"/>
            <a:ext cx="1365203" cy="1365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244665-76C2-5122-26A7-4BEA73A719D4}"/>
              </a:ext>
            </a:extLst>
          </p:cNvPr>
          <p:cNvSpPr txBox="1"/>
          <p:nvPr/>
        </p:nvSpPr>
        <p:spPr>
          <a:xfrm>
            <a:off x="1927179" y="3643952"/>
            <a:ext cx="515885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F6C"/>
                </a:solidFill>
                <a:ea typeface="Calibri"/>
                <a:cs typeface="Calibri"/>
              </a:rPr>
              <a:t>Connect With Us</a:t>
            </a:r>
            <a:endParaRPr lang="en-US">
              <a:solidFill>
                <a:srgbClr val="002F6C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46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a2320c-731a-432b-81b9-ae712d5eb87f">
      <UserInfo>
        <DisplayName>Carrie Woods</DisplayName>
        <AccountId>39</AccountId>
        <AccountType/>
      </UserInfo>
      <UserInfo>
        <DisplayName>Kristen Holmes</DisplayName>
        <AccountId>15</AccountId>
        <AccountType/>
      </UserInfo>
    </SharedWithUsers>
    <TaxCatchAll xmlns="71a2320c-731a-432b-81b9-ae712d5eb87f" xsi:nil="true"/>
    <lcf76f155ced4ddcb4097134ff3c332f xmlns="b066959f-0439-4ae6-aebe-aa0bb9c1f9d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E5E7C361F8AC4994A419054C956558" ma:contentTypeVersion="16" ma:contentTypeDescription="Create a new document." ma:contentTypeScope="" ma:versionID="5ecc36e0cf91d4ea86db8d32fc38cf28">
  <xsd:schema xmlns:xsd="http://www.w3.org/2001/XMLSchema" xmlns:xs="http://www.w3.org/2001/XMLSchema" xmlns:p="http://schemas.microsoft.com/office/2006/metadata/properties" xmlns:ns2="b066959f-0439-4ae6-aebe-aa0bb9c1f9de" xmlns:ns3="71a2320c-731a-432b-81b9-ae712d5eb87f" targetNamespace="http://schemas.microsoft.com/office/2006/metadata/properties" ma:root="true" ma:fieldsID="223ce89a9ea914724d3d4ab9f7a9c181" ns2:_="" ns3:_="">
    <xsd:import namespace="b066959f-0439-4ae6-aebe-aa0bb9c1f9de"/>
    <xsd:import namespace="71a2320c-731a-432b-81b9-ae712d5eb8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6959f-0439-4ae6-aebe-aa0bb9c1f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de04a6-b41f-411b-89a6-6f32e39231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2320c-731a-432b-81b9-ae712d5eb8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894f61-7fae-4d3f-b008-07b5156bea96}" ma:internalName="TaxCatchAll" ma:showField="CatchAllData" ma:web="71a2320c-731a-432b-81b9-ae712d5eb8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865AFA-CAD0-456C-8D72-7D43A7EEB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908C2-6C74-45F3-B084-6A441D65DE12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71a2320c-731a-432b-81b9-ae712d5eb87f"/>
    <ds:schemaRef ds:uri="b066959f-0439-4ae6-aebe-aa0bb9c1f9de"/>
  </ds:schemaRefs>
</ds:datastoreItem>
</file>

<file path=customXml/itemProps3.xml><?xml version="1.0" encoding="utf-8"?>
<ds:datastoreItem xmlns:ds="http://schemas.openxmlformats.org/officeDocument/2006/customXml" ds:itemID="{DF309366-5C93-4518-8539-B30B46715641}">
  <ds:schemaRefs>
    <ds:schemaRef ds:uri="71a2320c-731a-432b-81b9-ae712d5eb87f"/>
    <ds:schemaRef ds:uri="b066959f-0439-4ae6-aebe-aa0bb9c1f9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120</Words>
  <Application>Microsoft Macintosh PowerPoint</Application>
  <PresentationFormat>On-screen Show (4:3)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Baskerville</vt:lpstr>
      <vt:lpstr>Bebas Neue</vt:lpstr>
      <vt:lpstr>Calibri</vt:lpstr>
      <vt:lpstr>Calibri Light</vt:lpstr>
      <vt:lpstr>Office Theme</vt:lpstr>
      <vt:lpstr>PRESENTATION TITLE</vt:lpstr>
      <vt:lpstr>PRESENTATION TITLE</vt:lpstr>
      <vt:lpstr>PRESENTATION TITLE</vt:lpstr>
      <vt:lpstr>TITLE</vt:lpstr>
      <vt:lpstr>PROGRAMS </vt:lpstr>
      <vt:lpstr>ACCOLADES</vt:lpstr>
      <vt:lpstr>PowerPoint Presentation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UMHS Finance</dc:creator>
  <cp:lastModifiedBy>Gail Crutchfield</cp:lastModifiedBy>
  <cp:revision>14</cp:revision>
  <cp:lastPrinted>2012-12-19T21:37:31Z</cp:lastPrinted>
  <dcterms:created xsi:type="dcterms:W3CDTF">2012-09-24T13:18:52Z</dcterms:created>
  <dcterms:modified xsi:type="dcterms:W3CDTF">2024-06-25T18:39:29Z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0x010100A6E5E7C361F8AC4994A419054C956558</vt:lpwstr>
  </property>
  <property fmtid="{D5CDD505-2E9C-101B-9397-08002B2CF9AE}" pid="3" name="MediaServiceImageTags">
    <vt:lpwstr/>
  </property>
</Properties>
</file>